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61" r:id="rId4"/>
    <p:sldId id="262" r:id="rId5"/>
    <p:sldId id="335" r:id="rId6"/>
    <p:sldId id="257" r:id="rId7"/>
    <p:sldId id="310" r:id="rId8"/>
    <p:sldId id="311" r:id="rId9"/>
    <p:sldId id="336" r:id="rId10"/>
    <p:sldId id="312" r:id="rId11"/>
    <p:sldId id="314" r:id="rId12"/>
    <p:sldId id="316" r:id="rId13"/>
    <p:sldId id="337" r:id="rId14"/>
    <p:sldId id="317" r:id="rId15"/>
    <p:sldId id="318" r:id="rId16"/>
    <p:sldId id="319" r:id="rId17"/>
    <p:sldId id="320" r:id="rId18"/>
    <p:sldId id="321" r:id="rId19"/>
    <p:sldId id="322" r:id="rId20"/>
    <p:sldId id="296" r:id="rId21"/>
    <p:sldId id="323" r:id="rId22"/>
    <p:sldId id="324" r:id="rId23"/>
    <p:sldId id="329" r:id="rId24"/>
    <p:sldId id="338" r:id="rId25"/>
    <p:sldId id="282" r:id="rId26"/>
    <p:sldId id="280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mNZNVv8B7IlSGS1s6PORw==" hashData="+Oj0Xnx5w7imOohK8TXq+NrxEXE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002060"/>
    <a:srgbClr val="DCE6F2"/>
    <a:srgbClr val="8EB4E3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17/05/2017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17/05/2017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17/05/2017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17/05/2017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17/05/2017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17/05/2017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17/05/2017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uFQj9xBY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2438401" y="3515104"/>
              <a:ext cx="5775542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Women, Peace and Security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 smtClean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2.4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2: Mandated Tasks of United Nations Peacekeeping Operations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 Importance of Attention to </a:t>
            </a: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Women, Peace and Security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Experienced </a:t>
            </a:r>
            <a:r>
              <a:rPr lang="en-US" sz="2400" dirty="0">
                <a:latin typeface="Century Gothic"/>
                <a:cs typeface="Century Gothic"/>
              </a:rPr>
              <a:t>differently	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</a:t>
            </a:r>
            <a:r>
              <a:rPr lang="en-US" sz="2400" dirty="0" smtClean="0">
                <a:latin typeface="Century Gothic"/>
                <a:cs typeface="Century Gothic"/>
              </a:rPr>
              <a:t>ore vulnerable, heightened </a:t>
            </a:r>
            <a:r>
              <a:rPr lang="en-US" sz="2400" dirty="0">
                <a:latin typeface="Century Gothic"/>
                <a:cs typeface="Century Gothic"/>
              </a:rPr>
              <a:t>risk of </a:t>
            </a:r>
            <a:r>
              <a:rPr lang="en-US" sz="2400" dirty="0" smtClean="0">
                <a:latin typeface="Century Gothic"/>
                <a:cs typeface="Century Gothic"/>
              </a:rPr>
              <a:t>violence due </a:t>
            </a:r>
            <a:r>
              <a:rPr lang="en-US" sz="2400" dirty="0">
                <a:latin typeface="Century Gothic"/>
                <a:cs typeface="Century Gothic"/>
              </a:rPr>
              <a:t>to social </a:t>
            </a:r>
            <a:r>
              <a:rPr lang="en-US" sz="2400" dirty="0" smtClean="0">
                <a:latin typeface="Century Gothic"/>
                <a:cs typeface="Century Gothic"/>
              </a:rPr>
              <a:t>inequalities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Sexual violence and exploitation – rape, sexual slavery, enforced prostitution, trafficking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hc_protection_civilians_in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34" y="4339082"/>
            <a:ext cx="3124200" cy="20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6300" y="145354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Impact of Conflict on Women &amp; Girls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09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Women and girls not just victims </a:t>
            </a:r>
            <a:r>
              <a:rPr lang="en-US" sz="2400" dirty="0">
                <a:latin typeface="Century Gothic"/>
                <a:cs typeface="Century Gothic"/>
              </a:rPr>
              <a:t>in conflict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Actors in </a:t>
            </a:r>
            <a:r>
              <a:rPr lang="en-US" sz="2400" dirty="0">
                <a:latin typeface="Century Gothic"/>
                <a:cs typeface="Century Gothic"/>
              </a:rPr>
              <a:t>conflict </a:t>
            </a:r>
            <a:r>
              <a:rPr lang="en-US" sz="2400" dirty="0" smtClean="0">
                <a:latin typeface="Century Gothic"/>
                <a:cs typeface="Century Gothic"/>
              </a:rPr>
              <a:t>and peace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Critical role </a:t>
            </a:r>
            <a:r>
              <a:rPr lang="en-US" sz="2400" dirty="0" smtClean="0">
                <a:latin typeface="Century Gothic"/>
                <a:cs typeface="Century Gothic"/>
              </a:rPr>
              <a:t>in </a:t>
            </a:r>
            <a:r>
              <a:rPr lang="en-US" sz="2400" dirty="0">
                <a:latin typeface="Century Gothic"/>
                <a:cs typeface="Century Gothic"/>
              </a:rPr>
              <a:t>peace and security – sources of authority, information, </a:t>
            </a:r>
            <a:r>
              <a:rPr lang="en-US" sz="2400" dirty="0" smtClean="0">
                <a:latin typeface="Century Gothic"/>
                <a:cs typeface="Century Gothic"/>
              </a:rPr>
              <a:t>change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http://www.un.org/africarenewal/sites/www.un.org.africarenewal/files/women1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429000" cy="220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76300" y="145354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Key Partners in Peace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78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671935"/>
            <a:ext cx="7391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 smtClean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Important </a:t>
            </a:r>
            <a:r>
              <a:rPr lang="en-US" sz="2400" dirty="0">
                <a:latin typeface="Century Gothic"/>
                <a:cs typeface="Century Gothic"/>
              </a:rPr>
              <a:t>goal in itself – an issue of human rights and social </a:t>
            </a:r>
            <a:r>
              <a:rPr lang="en-US" sz="2400" dirty="0" smtClean="0">
                <a:latin typeface="Century Gothic"/>
                <a:cs typeface="Century Gothic"/>
              </a:rPr>
              <a:t>justice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140514_peacewome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35" y="4114800"/>
            <a:ext cx="437416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6300" y="1453543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Achieving Gender Equality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4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How are women key partners of peace?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Using the film, explain “inclusiveness”, “non-discrimination” and “gender balance</a:t>
            </a:r>
            <a:r>
              <a:rPr lang="en-US" sz="2400" dirty="0" smtClean="0">
                <a:latin typeface="Century Gothic" panose="020B0502020202020204" pitchFamily="34" charset="0"/>
              </a:rPr>
              <a:t>”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Film: 8:03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5-7 minutes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Century Gothic" panose="020B0502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2000" dirty="0">
                <a:latin typeface="Century Gothic" panose="020B0502020202020204" pitchFamily="34" charset="0"/>
                <a:hlinkClick r:id="rId3"/>
              </a:rPr>
              <a:t>https://youtu.be/vAuFQj9xBYc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2.4.3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9144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Film: </a:t>
            </a:r>
            <a:r>
              <a:rPr lang="en-US" sz="2400" i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 in Peacekeeping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18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Legal Framework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International Law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Convention on the Elimination of all Forms of Discrimination Against Women (CEDAW</a:t>
            </a:r>
            <a:r>
              <a:rPr lang="en-US" sz="2400">
                <a:latin typeface="Century Gothic"/>
                <a:cs typeface="Century Gothic"/>
              </a:rPr>
              <a:t>, </a:t>
            </a:r>
            <a:r>
              <a:rPr lang="en-US" sz="2400" smtClean="0">
                <a:latin typeface="Century Gothic"/>
                <a:cs typeface="Century Gothic"/>
              </a:rPr>
              <a:t>1979)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Agreed Conclusions of ECOSOC Coordination Segment on Gender Mainstreaming (1997)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Beijing Platform for Action (1995)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Windhoek Declaration and Namibia Plan of Action (2000)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Core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F:\CPTM END\CPTM Slides Content\UN Char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0245"/>
            <a:ext cx="1295400" cy="17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CPTM END\CPTM Slides Content\UD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70" y="4680244"/>
            <a:ext cx="1191643" cy="17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 Legal Framework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Security Council resolutions on </a:t>
            </a:r>
            <a:r>
              <a:rPr lang="en-US" sz="2400" b="1" dirty="0">
                <a:latin typeface="Century Gothic"/>
                <a:cs typeface="Century Gothic"/>
              </a:rPr>
              <a:t>Women, Peace and </a:t>
            </a:r>
            <a:r>
              <a:rPr lang="en-US" sz="2400" b="1" dirty="0" smtClean="0">
                <a:latin typeface="Century Gothic"/>
                <a:cs typeface="Century Gothic"/>
              </a:rPr>
              <a:t>Security (WPS)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>
                <a:latin typeface="Century Gothic"/>
                <a:cs typeface="Century Gothic"/>
              </a:rPr>
              <a:t>– 1325 (2000)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600200" cy="2068425"/>
          </a:xfrm>
          <a:prstGeom prst="rect">
            <a:avLst/>
          </a:prstGeom>
          <a:noFill/>
          <a:ln w="9525">
            <a:solidFill>
              <a:schemeClr val="tx1">
                <a:alpha val="81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4. UN Partners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Leading in </a:t>
            </a:r>
            <a:endParaRPr lang="en-US" sz="2800" b="1" dirty="0" smtClean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Women, Peace and Security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http://www.unicef-irc.org/files/images/l_428-UN-Wo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200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5. DPKO-DFS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Policy on Gender Equality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Principles for gender equality: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Inclusiveness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Non-discrimination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Gender balance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Efficiency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Mainstream </a:t>
            </a:r>
            <a:r>
              <a:rPr lang="en-US" sz="2400" dirty="0" smtClean="0">
                <a:latin typeface="Century Gothic"/>
                <a:cs typeface="Century Gothic"/>
              </a:rPr>
              <a:t>a gender </a:t>
            </a:r>
            <a:endParaRPr lang="en-US" sz="2400" dirty="0">
              <a:latin typeface="Century Gothic"/>
              <a:cs typeface="Century Gothic"/>
            </a:endParaRP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perspective in all plans, </a:t>
            </a: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policies, activities, analysis, </a:t>
            </a: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reports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07-24-2015Juba_P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0904"/>
            <a:ext cx="3202544" cy="21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6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 Gender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Equality in UN Peacekeeping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Increase number of women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Address inequality in policy and practice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Advise on women-specific impacts of mission actions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Work with national partners to </a:t>
            </a: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address women’s and girls’ </a:t>
            </a:r>
          </a:p>
          <a:p>
            <a:pPr marL="350838">
              <a:spcAft>
                <a:spcPts val="600"/>
              </a:spcAft>
            </a:pPr>
            <a:r>
              <a:rPr lang="en-US" sz="2400" dirty="0">
                <a:latin typeface="Century Gothic"/>
                <a:cs typeface="Century Gothic"/>
              </a:rPr>
              <a:t>needs, rights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Work directly with women and </a:t>
            </a: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girls – voices heard, capacities </a:t>
            </a:r>
          </a:p>
          <a:p>
            <a:pPr marL="350838"/>
            <a:r>
              <a:rPr lang="en-US" sz="2400" dirty="0">
                <a:latin typeface="Century Gothic"/>
                <a:cs typeface="Century Gothic"/>
              </a:rPr>
              <a:t>tapped into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11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F:\CPTM END\CPTM Slides Content\Female UN_Peacekeeping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367713" cy="3278372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304800"/>
            <a:ext cx="8229600" cy="495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7. Roles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&amp;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 Responsibilities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12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Gender Adviser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981200"/>
            <a:ext cx="4419600" cy="4267200"/>
          </a:xfrm>
          <a:prstGeom prst="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449580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Advise mission leadership and components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Mainstream gender perspectives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Capacity building of national and local partners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Coordination with UN partners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Develop and oversee the delivery of training on gender mainstreaming and SGBV</a:t>
            </a:r>
          </a:p>
          <a:p>
            <a:pPr marL="285750" indent="-285750">
              <a:spcAft>
                <a:spcPts val="1600"/>
              </a:spcAft>
              <a:buFont typeface="Wingdings" charset="2"/>
              <a:buChar char="§"/>
            </a:pPr>
            <a:r>
              <a:rPr lang="en-US" dirty="0">
                <a:latin typeface="Century Gothic"/>
                <a:cs typeface="Century Gothic"/>
              </a:rPr>
              <a:t>Coordination with Women Protection Advisers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00600" y="2895600"/>
            <a:ext cx="1371600" cy="2819400"/>
          </a:xfrm>
          <a:prstGeom prst="rightArrow">
            <a:avLst>
              <a:gd name="adj1" fmla="val 50000"/>
              <a:gd name="adj2" fmla="val 4878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Goal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2895600"/>
            <a:ext cx="2590800" cy="2819400"/>
          </a:xfrm>
          <a:prstGeom prst="roundRect">
            <a:avLst/>
          </a:prstGeom>
          <a:noFill/>
          <a:ln w="19050" cmpd="sng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Protection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Empowerment</a:t>
            </a:r>
          </a:p>
        </p:txBody>
      </p:sp>
    </p:spTree>
    <p:extLst>
      <p:ext uri="{BB962C8B-B14F-4D97-AF65-F5344CB8AC3E}">
        <p14:creationId xmlns:p14="http://schemas.microsoft.com/office/powerpoint/2010/main" val="3281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Peacekeeping personnel: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Protect and promote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women’s human rights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Protect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women and girls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from sexual violence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 model for gender equality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Related Roles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Gender Focal Points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Women Protection Advisers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Women Focal Points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13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0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Gender Advisers vs</a:t>
            </a:r>
            <a:r>
              <a:rPr lang="en-US" sz="2800" smtClean="0">
                <a:solidFill>
                  <a:srgbClr val="8D9C36"/>
                </a:solidFill>
                <a:latin typeface="Century Gothic"/>
                <a:cs typeface="Century Gothic"/>
              </a:rPr>
              <a:t>. Women Protection Advisers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14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26819"/>
              </p:ext>
            </p:extLst>
          </p:nvPr>
        </p:nvGraphicFramePr>
        <p:xfrm>
          <a:off x="1524000" y="2286000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WPS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Agenda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</a:tr>
              <a:tr h="31394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PILLAR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1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“Gender Equality”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Gender Advisers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PILLAR 2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“Conflict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Related Sexual Violence”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Protection Advisers</a:t>
                      </a: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15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Other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Units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911" y="38436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862074"/>
              </p:ext>
            </p:extLst>
          </p:nvPr>
        </p:nvGraphicFramePr>
        <p:xfrm>
          <a:off x="685800" y="2286000"/>
          <a:ext cx="3505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Protection Adviser</a:t>
                      </a: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1068"/>
              </p:ext>
            </p:extLst>
          </p:nvPr>
        </p:nvGraphicFramePr>
        <p:xfrm>
          <a:off x="4724400" y="2286000"/>
          <a:ext cx="3505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Political Affairs</a:t>
                      </a:r>
                    </a:p>
                  </a:txBody>
                  <a:tcPr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Civil</a:t>
                      </a:r>
                      <a:r>
                        <a:rPr lang="en-US" sz="1800" baseline="0" dirty="0">
                          <a:latin typeface="Century Gothic"/>
                          <a:cs typeface="Century Gothic"/>
                        </a:rPr>
                        <a:t> Affairs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Human Rights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Child Protection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DDR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Humanitarian Affairs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Security Officers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Military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/>
                          <a:cs typeface="Century Gothic"/>
                        </a:rPr>
                        <a:t>UNPOL</a:t>
                      </a:r>
                    </a:p>
                  </a:txBody>
                  <a:tcP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8. What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Promote equality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Observe carefully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Investigate properly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Report accurately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2" descr="F:\CPTM END\CPTM Slides Content\wps_pa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7012"/>
            <a:ext cx="5779168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7924800" cy="432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the </a:t>
            </a:r>
            <a:r>
              <a:rPr lang="en-US" sz="2400" dirty="0" smtClean="0">
                <a:latin typeface="Century Gothic" panose="020B0502020202020204" pitchFamily="34" charset="0"/>
              </a:rPr>
              <a:t>scenarios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You must eliminate the discrimination and inequality experienced by women and </a:t>
            </a:r>
            <a:r>
              <a:rPr lang="en-US" sz="2400" dirty="0" smtClean="0">
                <a:latin typeface="Century Gothic" panose="020B0502020202020204" pitchFamily="34" charset="0"/>
              </a:rPr>
              <a:t>girls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How would you integrate their concerns and experiences in the work carried out? 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Brainstorming: 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5-7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2.4.4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9144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Gender Mainstreaming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Conflict has a different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impact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on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women and girls, men and boys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omen and girls – not just victims, active in conflict and peace, key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partners for peacekeeping and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peacebuilding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“Gender equality” – </a:t>
            </a:r>
            <a:r>
              <a:rPr lang="en-US" sz="2400" dirty="0">
                <a:solidFill>
                  <a:srgbClr val="8D9C36"/>
                </a:solidFill>
                <a:latin typeface="Century Gothic"/>
                <a:cs typeface="Century Gothic"/>
              </a:rPr>
              <a:t>e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cs typeface="Century Gothic"/>
              </a:rPr>
              <a:t>qual </a:t>
            </a:r>
            <a:r>
              <a:rPr lang="en-US" sz="2400" dirty="0">
                <a:solidFill>
                  <a:srgbClr val="8D9C36"/>
                </a:solidFill>
                <a:latin typeface="Century Gothic"/>
                <a:cs typeface="Century Gothic"/>
              </a:rPr>
              <a:t>rights,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responsibilities, opportunities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T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ake action – be gender sensitive, promote equality, coordinate, intervene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9248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</a:p>
          <a:p>
            <a:pPr algn="ctr">
              <a:lnSpc>
                <a:spcPct val="115000"/>
              </a:lnSpc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different impact of conflict on women and girls, men and boys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how women are victims of conflict and key partners for </a:t>
            </a: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peace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Explain “gender equality”, “gender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mainstreaming” and 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List actions to take to protect </a:t>
            </a: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women and support gender equality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80391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4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Importance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of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Attention to Women, Peace &amp; Security (WPS)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Legal Framework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Partners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Leading in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WPS</a:t>
            </a:r>
            <a:endParaRPr lang="en-US" sz="2400" spc="-2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DPKO-DFS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Policy on Gender Equality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Gender Equality in UN Peacekeeping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Roles </a:t>
            </a: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&amp;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Responsibilities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9812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Define “sex” and “gender</a:t>
            </a:r>
            <a:r>
              <a:rPr lang="en-US" sz="2400" dirty="0" smtClean="0">
                <a:latin typeface="Century Gothic" panose="020B0502020202020204" pitchFamily="34" charset="0"/>
              </a:rPr>
              <a:t>”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Give examples of gender </a:t>
            </a:r>
            <a:r>
              <a:rPr lang="en-US" sz="2400" dirty="0" smtClean="0">
                <a:latin typeface="Century Gothic" panose="020B0502020202020204" pitchFamily="34" charset="0"/>
              </a:rPr>
              <a:t>stereotypes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 how gender results in </a:t>
            </a:r>
            <a:r>
              <a:rPr lang="en-US" sz="2400" dirty="0" smtClean="0">
                <a:latin typeface="Century Gothic" panose="020B0502020202020204" pitchFamily="34" charset="0"/>
              </a:rPr>
              <a:t>inequalities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Should treatment be the same or different?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Group work: 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2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2.4.1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9144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Differences between Women and Men – Sex or Gender?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24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02456"/>
              </p:ext>
            </p:extLst>
          </p:nvPr>
        </p:nvGraphicFramePr>
        <p:xfrm>
          <a:off x="533401" y="1752600"/>
          <a:ext cx="81533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42290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The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sex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of a person is: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gender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of a person: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="0" dirty="0" smtClean="0">
                          <a:latin typeface="Century Gothic"/>
                          <a:cs typeface="Century Gothic"/>
                        </a:rPr>
                        <a:t>Biologically</a:t>
                      </a:r>
                      <a:r>
                        <a:rPr lang="en-US" sz="2400" b="0" baseline="0" dirty="0" smtClean="0">
                          <a:latin typeface="Century Gothic"/>
                          <a:cs typeface="Century Gothic"/>
                        </a:rPr>
                        <a:t> defined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="0" baseline="0" dirty="0" smtClean="0">
                          <a:latin typeface="Century Gothic"/>
                          <a:cs typeface="Century Gothic"/>
                        </a:rPr>
                        <a:t>Usually determined by birth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="0" baseline="0" dirty="0" smtClean="0">
                          <a:latin typeface="Century Gothic"/>
                          <a:cs typeface="Century Gothic"/>
                        </a:rPr>
                        <a:t>Universal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dirty="0" smtClean="0">
                          <a:latin typeface="Century Gothic"/>
                          <a:cs typeface="Century Gothic"/>
                        </a:rPr>
                        <a:t>Is socially constructed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dirty="0" smtClean="0">
                          <a:latin typeface="Century Gothic"/>
                          <a:cs typeface="Century Gothic"/>
                        </a:rPr>
                        <a:t>Differs and varies</a:t>
                      </a:r>
                      <a:r>
                        <a:rPr lang="en-US" sz="2400" baseline="0" dirty="0" smtClean="0">
                          <a:latin typeface="Century Gothic"/>
                          <a:cs typeface="Century Gothic"/>
                        </a:rPr>
                        <a:t> across cultures and time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aseline="0" dirty="0" smtClean="0">
                          <a:latin typeface="Century Gothic"/>
                          <a:cs typeface="Century Gothic"/>
                        </a:rPr>
                        <a:t>Results in different roles, responsibilities, opportunities, needs and constraints for women, men, girls and boys</a:t>
                      </a:r>
                      <a:endParaRPr lang="en-US" sz="2400" b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56753"/>
              </p:ext>
            </p:extLst>
          </p:nvPr>
        </p:nvGraphicFramePr>
        <p:xfrm>
          <a:off x="533401" y="1554480"/>
          <a:ext cx="8001000" cy="1920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0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54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Gender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equality: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en-US" sz="2400" b="0" dirty="0">
                          <a:latin typeface="Century Gothic"/>
                          <a:cs typeface="Century Gothic"/>
                        </a:rPr>
                        <a:t>For women, girls, men, boys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="0" baseline="0" dirty="0">
                          <a:latin typeface="Century Gothic"/>
                          <a:cs typeface="Century Gothic"/>
                        </a:rPr>
                        <a:t>Equal rights, responsibilities, opportunities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400" b="0" baseline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Consideration of interests, needs, priorities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 descr="F:\CPTM END\CPTM Slides Content\WP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04633"/>
              </p:ext>
            </p:extLst>
          </p:nvPr>
        </p:nvGraphicFramePr>
        <p:xfrm>
          <a:off x="533401" y="1554480"/>
          <a:ext cx="8001000" cy="432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04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0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/>
                          <a:cs typeface="Century Gothic"/>
                        </a:rPr>
                        <a:t>Gender perspective: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>
                          <a:latin typeface="Century Gothic"/>
                          <a:cs typeface="Century Gothic"/>
                        </a:rPr>
                        <a:t>Looks at the impact of gender on people’s opportunities,</a:t>
                      </a:r>
                      <a:r>
                        <a:rPr lang="en-US" sz="2000" b="0" baseline="0" dirty="0">
                          <a:latin typeface="Century Gothic"/>
                          <a:cs typeface="Century Gothic"/>
                        </a:rPr>
                        <a:t> social roles, interactions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/>
                          <a:cs typeface="Century Gothic"/>
                        </a:rPr>
                        <a:t>Gender mainstreaming: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Process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of assessing implications of planned action for women and men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Ultimate goal is gender equality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/>
                          <a:cs typeface="Century Gothic"/>
                        </a:rPr>
                        <a:t>Gender 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balance: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dirty="0">
                          <a:latin typeface="Century Gothic"/>
                          <a:cs typeface="Century Gothic"/>
                        </a:rPr>
                        <a:t>Equal representation of women and men at all levels of </a:t>
                      </a: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employment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Ultimate goal is gender equality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Empowerment of women: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Women gaining power and control in their lives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Consider the testimonies of </a:t>
            </a:r>
            <a:r>
              <a:rPr lang="en-US" sz="2400" dirty="0" smtClean="0">
                <a:latin typeface="Century Gothic" panose="020B0502020202020204" pitchFamily="34" charset="0"/>
              </a:rPr>
              <a:t>civilians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List examples of how women and girls, men and boys experience conflict </a:t>
            </a:r>
            <a:r>
              <a:rPr lang="en-US" sz="2400" dirty="0" smtClean="0">
                <a:latin typeface="Century Gothic" panose="020B0502020202020204" pitchFamily="34" charset="0"/>
              </a:rPr>
              <a:t>differently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 the role of gender </a:t>
            </a:r>
            <a:r>
              <a:rPr lang="en-US" sz="2400" dirty="0" smtClean="0">
                <a:latin typeface="Century Gothic" panose="020B0502020202020204" pitchFamily="34" charset="0"/>
              </a:rPr>
              <a:t>stereotypes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5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Group work: 3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2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4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2.4.2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9144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Impact of Conflict on Women and Girls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5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1079</Words>
  <Application>Microsoft Office PowerPoint</Application>
  <PresentationFormat>On-screen Show (4:3)</PresentationFormat>
  <Paragraphs>245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140</cp:revision>
  <dcterms:created xsi:type="dcterms:W3CDTF">2015-12-09T18:20:24Z</dcterms:created>
  <dcterms:modified xsi:type="dcterms:W3CDTF">2017-05-17T16:05:53Z</dcterms:modified>
</cp:coreProperties>
</file>